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976C"/>
    <a:srgbClr val="0F2438"/>
    <a:srgbClr val="F1EE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2256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ebos" userId="6520ef6d-df68-41a5-9365-34ef940a5362" providerId="ADAL" clId="{5C77EA75-0B69-48FA-B466-14BC7179338F}"/>
    <pc:docChg chg="undo custSel addSld modSld">
      <pc:chgData name="Uebos" userId="6520ef6d-df68-41a5-9365-34ef940a5362" providerId="ADAL" clId="{5C77EA75-0B69-48FA-B466-14BC7179338F}" dt="2025-12-30T12:41:33.986" v="212" actId="1076"/>
      <pc:docMkLst>
        <pc:docMk/>
      </pc:docMkLst>
      <pc:sldChg chg="addSp delSp modSp add mod">
        <pc:chgData name="Uebos" userId="6520ef6d-df68-41a5-9365-34ef940a5362" providerId="ADAL" clId="{5C77EA75-0B69-48FA-B466-14BC7179338F}" dt="2025-12-30T12:35:44.852" v="111" actId="14100"/>
        <pc:sldMkLst>
          <pc:docMk/>
          <pc:sldMk cId="4237294983" sldId="258"/>
        </pc:sldMkLst>
        <pc:spChg chg="add mod">
          <ac:chgData name="Uebos" userId="6520ef6d-df68-41a5-9365-34ef940a5362" providerId="ADAL" clId="{5C77EA75-0B69-48FA-B466-14BC7179338F}" dt="2025-12-30T12:35:44.852" v="111" actId="14100"/>
          <ac:spMkLst>
            <pc:docMk/>
            <pc:sldMk cId="4237294983" sldId="258"/>
            <ac:spMk id="2" creationId="{04666333-38CE-6578-1290-935C19119F61}"/>
          </ac:spMkLst>
        </pc:spChg>
        <pc:spChg chg="mod">
          <ac:chgData name="Uebos" userId="6520ef6d-df68-41a5-9365-34ef940a5362" providerId="ADAL" clId="{5C77EA75-0B69-48FA-B466-14BC7179338F}" dt="2025-12-30T12:33:25.513" v="12" actId="1076"/>
          <ac:spMkLst>
            <pc:docMk/>
            <pc:sldMk cId="4237294983" sldId="258"/>
            <ac:spMk id="4" creationId="{93EBA9AB-E0E7-D913-3BFD-68491901B8E7}"/>
          </ac:spMkLst>
        </pc:spChg>
        <pc:spChg chg="mod">
          <ac:chgData name="Uebos" userId="6520ef6d-df68-41a5-9365-34ef940a5362" providerId="ADAL" clId="{5C77EA75-0B69-48FA-B466-14BC7179338F}" dt="2025-12-30T12:33:09.044" v="9" actId="20577"/>
          <ac:spMkLst>
            <pc:docMk/>
            <pc:sldMk cId="4237294983" sldId="258"/>
            <ac:spMk id="5" creationId="{485EA17C-7E9C-9932-BC58-AF72C053D0EA}"/>
          </ac:spMkLst>
        </pc:spChg>
        <pc:spChg chg="add del mod">
          <ac:chgData name="Uebos" userId="6520ef6d-df68-41a5-9365-34ef940a5362" providerId="ADAL" clId="{5C77EA75-0B69-48FA-B466-14BC7179338F}" dt="2025-12-30T12:34:51.773" v="63" actId="1076"/>
          <ac:spMkLst>
            <pc:docMk/>
            <pc:sldMk cId="4237294983" sldId="258"/>
            <ac:spMk id="6" creationId="{155F6C8E-DAD6-FEB5-741E-0B33BD082820}"/>
          </ac:spMkLst>
        </pc:spChg>
        <pc:spChg chg="add mod">
          <ac:chgData name="Uebos" userId="6520ef6d-df68-41a5-9365-34ef940a5362" providerId="ADAL" clId="{5C77EA75-0B69-48FA-B466-14BC7179338F}" dt="2025-12-30T12:35:32.310" v="92" actId="14100"/>
          <ac:spMkLst>
            <pc:docMk/>
            <pc:sldMk cId="4237294983" sldId="258"/>
            <ac:spMk id="7" creationId="{4FC270A4-F82D-B4EA-036A-D164CDB9C074}"/>
          </ac:spMkLst>
        </pc:spChg>
        <pc:spChg chg="mod">
          <ac:chgData name="Uebos" userId="6520ef6d-df68-41a5-9365-34ef940a5362" providerId="ADAL" clId="{5C77EA75-0B69-48FA-B466-14BC7179338F}" dt="2025-12-30T12:34:12.850" v="53" actId="20577"/>
          <ac:spMkLst>
            <pc:docMk/>
            <pc:sldMk cId="4237294983" sldId="258"/>
            <ac:spMk id="10" creationId="{2E10317B-E287-0DB8-FA5A-E3FB99D4E619}"/>
          </ac:spMkLst>
        </pc:spChg>
        <pc:picChg chg="mod">
          <ac:chgData name="Uebos" userId="6520ef6d-df68-41a5-9365-34ef940a5362" providerId="ADAL" clId="{5C77EA75-0B69-48FA-B466-14BC7179338F}" dt="2025-12-30T12:33:25.513" v="12" actId="1076"/>
          <ac:picMkLst>
            <pc:docMk/>
            <pc:sldMk cId="4237294983" sldId="258"/>
            <ac:picMk id="9" creationId="{0EDE1989-FAE3-1B7E-E103-AF7DE1DE066D}"/>
          </ac:picMkLst>
        </pc:picChg>
      </pc:sldChg>
      <pc:sldChg chg="addSp delSp modSp add mod">
        <pc:chgData name="Uebos" userId="6520ef6d-df68-41a5-9365-34ef940a5362" providerId="ADAL" clId="{5C77EA75-0B69-48FA-B466-14BC7179338F}" dt="2025-12-30T12:41:33.986" v="212" actId="1076"/>
        <pc:sldMkLst>
          <pc:docMk/>
          <pc:sldMk cId="1982939905" sldId="259"/>
        </pc:sldMkLst>
        <pc:spChg chg="del">
          <ac:chgData name="Uebos" userId="6520ef6d-df68-41a5-9365-34ef940a5362" providerId="ADAL" clId="{5C77EA75-0B69-48FA-B466-14BC7179338F}" dt="2025-12-30T12:36:51.628" v="114" actId="478"/>
          <ac:spMkLst>
            <pc:docMk/>
            <pc:sldMk cId="1982939905" sldId="259"/>
            <ac:spMk id="2" creationId="{73F19DF2-0BE6-3595-8DE1-9154B9746261}"/>
          </ac:spMkLst>
        </pc:spChg>
        <pc:spChg chg="del">
          <ac:chgData name="Uebos" userId="6520ef6d-df68-41a5-9365-34ef940a5362" providerId="ADAL" clId="{5C77EA75-0B69-48FA-B466-14BC7179338F}" dt="2025-12-30T12:36:51.628" v="114" actId="478"/>
          <ac:spMkLst>
            <pc:docMk/>
            <pc:sldMk cId="1982939905" sldId="259"/>
            <ac:spMk id="4" creationId="{EC317021-5BD3-5E79-BD17-1E29DBEF2FD3}"/>
          </ac:spMkLst>
        </pc:spChg>
        <pc:spChg chg="del">
          <ac:chgData name="Uebos" userId="6520ef6d-df68-41a5-9365-34ef940a5362" providerId="ADAL" clId="{5C77EA75-0B69-48FA-B466-14BC7179338F}" dt="2025-12-30T12:36:51.628" v="114" actId="478"/>
          <ac:spMkLst>
            <pc:docMk/>
            <pc:sldMk cId="1982939905" sldId="259"/>
            <ac:spMk id="5" creationId="{E3BB3719-7EA5-4DC4-0498-3F8577B33018}"/>
          </ac:spMkLst>
        </pc:spChg>
        <pc:spChg chg="del">
          <ac:chgData name="Uebos" userId="6520ef6d-df68-41a5-9365-34ef940a5362" providerId="ADAL" clId="{5C77EA75-0B69-48FA-B466-14BC7179338F}" dt="2025-12-30T12:36:51.628" v="114" actId="478"/>
          <ac:spMkLst>
            <pc:docMk/>
            <pc:sldMk cId="1982939905" sldId="259"/>
            <ac:spMk id="6" creationId="{11862CF6-F5C8-9AB4-AB87-1FBC8AC1B967}"/>
          </ac:spMkLst>
        </pc:spChg>
        <pc:spChg chg="del">
          <ac:chgData name="Uebos" userId="6520ef6d-df68-41a5-9365-34ef940a5362" providerId="ADAL" clId="{5C77EA75-0B69-48FA-B466-14BC7179338F}" dt="2025-12-30T12:36:51.628" v="114" actId="478"/>
          <ac:spMkLst>
            <pc:docMk/>
            <pc:sldMk cId="1982939905" sldId="259"/>
            <ac:spMk id="7" creationId="{A166F0FD-02EE-C345-D6B8-B4EA32E2360F}"/>
          </ac:spMkLst>
        </pc:spChg>
        <pc:spChg chg="add mod ord">
          <ac:chgData name="Uebos" userId="6520ef6d-df68-41a5-9365-34ef940a5362" providerId="ADAL" clId="{5C77EA75-0B69-48FA-B466-14BC7179338F}" dt="2025-12-30T12:38:18.142" v="124" actId="166"/>
          <ac:spMkLst>
            <pc:docMk/>
            <pc:sldMk cId="1982939905" sldId="259"/>
            <ac:spMk id="8" creationId="{BCF68FF5-3AED-9630-F93D-0BBD50225BBB}"/>
          </ac:spMkLst>
        </pc:spChg>
        <pc:spChg chg="del">
          <ac:chgData name="Uebos" userId="6520ef6d-df68-41a5-9365-34ef940a5362" providerId="ADAL" clId="{5C77EA75-0B69-48FA-B466-14BC7179338F}" dt="2025-12-30T12:36:51.628" v="114" actId="478"/>
          <ac:spMkLst>
            <pc:docMk/>
            <pc:sldMk cId="1982939905" sldId="259"/>
            <ac:spMk id="10" creationId="{9B7B55B5-F440-1D68-A7B4-630BAD55129C}"/>
          </ac:spMkLst>
        </pc:spChg>
        <pc:spChg chg="add mod">
          <ac:chgData name="Uebos" userId="6520ef6d-df68-41a5-9365-34ef940a5362" providerId="ADAL" clId="{5C77EA75-0B69-48FA-B466-14BC7179338F}" dt="2025-12-30T12:39:36.251" v="187" actId="1076"/>
          <ac:spMkLst>
            <pc:docMk/>
            <pc:sldMk cId="1982939905" sldId="259"/>
            <ac:spMk id="13" creationId="{1C2B68C8-0EE1-336D-DBE7-D83443790E55}"/>
          </ac:spMkLst>
        </pc:spChg>
        <pc:spChg chg="add mod">
          <ac:chgData name="Uebos" userId="6520ef6d-df68-41a5-9365-34ef940a5362" providerId="ADAL" clId="{5C77EA75-0B69-48FA-B466-14BC7179338F}" dt="2025-12-30T12:39:36.251" v="187" actId="1076"/>
          <ac:spMkLst>
            <pc:docMk/>
            <pc:sldMk cId="1982939905" sldId="259"/>
            <ac:spMk id="14" creationId="{D6B80FDC-36D7-01C1-6065-5A2F77773552}"/>
          </ac:spMkLst>
        </pc:spChg>
        <pc:spChg chg="add mod">
          <ac:chgData name="Uebos" userId="6520ef6d-df68-41a5-9365-34ef940a5362" providerId="ADAL" clId="{5C77EA75-0B69-48FA-B466-14BC7179338F}" dt="2025-12-30T12:40:58.444" v="204" actId="1076"/>
          <ac:spMkLst>
            <pc:docMk/>
            <pc:sldMk cId="1982939905" sldId="259"/>
            <ac:spMk id="17" creationId="{AB50A137-3ACF-1A94-73D5-1C90208E53EC}"/>
          </ac:spMkLst>
        </pc:spChg>
        <pc:spChg chg="add mod">
          <ac:chgData name="Uebos" userId="6520ef6d-df68-41a5-9365-34ef940a5362" providerId="ADAL" clId="{5C77EA75-0B69-48FA-B466-14BC7179338F}" dt="2025-12-30T12:41:09.146" v="206" actId="1076"/>
          <ac:spMkLst>
            <pc:docMk/>
            <pc:sldMk cId="1982939905" sldId="259"/>
            <ac:spMk id="18" creationId="{7D4C5E22-F590-BB1A-E93E-16FD8827BA79}"/>
          </ac:spMkLst>
        </pc:spChg>
        <pc:spChg chg="add mod">
          <ac:chgData name="Uebos" userId="6520ef6d-df68-41a5-9365-34ef940a5362" providerId="ADAL" clId="{5C77EA75-0B69-48FA-B466-14BC7179338F}" dt="2025-12-30T12:41:19.733" v="208" actId="1076"/>
          <ac:spMkLst>
            <pc:docMk/>
            <pc:sldMk cId="1982939905" sldId="259"/>
            <ac:spMk id="19" creationId="{F4072DD8-60AC-B552-A092-93A38080809F}"/>
          </ac:spMkLst>
        </pc:spChg>
        <pc:spChg chg="add mod">
          <ac:chgData name="Uebos" userId="6520ef6d-df68-41a5-9365-34ef940a5362" providerId="ADAL" clId="{5C77EA75-0B69-48FA-B466-14BC7179338F}" dt="2025-12-30T12:41:19.733" v="208" actId="1076"/>
          <ac:spMkLst>
            <pc:docMk/>
            <pc:sldMk cId="1982939905" sldId="259"/>
            <ac:spMk id="20" creationId="{47FF1379-3C3A-6AA0-E557-35BE1860A0E2}"/>
          </ac:spMkLst>
        </pc:spChg>
        <pc:spChg chg="add mod">
          <ac:chgData name="Uebos" userId="6520ef6d-df68-41a5-9365-34ef940a5362" providerId="ADAL" clId="{5C77EA75-0B69-48FA-B466-14BC7179338F}" dt="2025-12-30T12:41:26.862" v="210" actId="1076"/>
          <ac:spMkLst>
            <pc:docMk/>
            <pc:sldMk cId="1982939905" sldId="259"/>
            <ac:spMk id="21" creationId="{79A57BC4-BFD5-CA21-2CE5-0C9437DBD025}"/>
          </ac:spMkLst>
        </pc:spChg>
        <pc:spChg chg="add mod">
          <ac:chgData name="Uebos" userId="6520ef6d-df68-41a5-9365-34ef940a5362" providerId="ADAL" clId="{5C77EA75-0B69-48FA-B466-14BC7179338F}" dt="2025-12-30T12:41:26.862" v="210" actId="1076"/>
          <ac:spMkLst>
            <pc:docMk/>
            <pc:sldMk cId="1982939905" sldId="259"/>
            <ac:spMk id="22" creationId="{6707340C-9D12-9EA9-719B-6908D12094A8}"/>
          </ac:spMkLst>
        </pc:spChg>
        <pc:spChg chg="add mod">
          <ac:chgData name="Uebos" userId="6520ef6d-df68-41a5-9365-34ef940a5362" providerId="ADAL" clId="{5C77EA75-0B69-48FA-B466-14BC7179338F}" dt="2025-12-30T12:41:33.986" v="212" actId="1076"/>
          <ac:spMkLst>
            <pc:docMk/>
            <pc:sldMk cId="1982939905" sldId="259"/>
            <ac:spMk id="23" creationId="{150AAB6B-7FD2-0CE5-C87D-9B5A8FC4FC6A}"/>
          </ac:spMkLst>
        </pc:spChg>
        <pc:spChg chg="add mod">
          <ac:chgData name="Uebos" userId="6520ef6d-df68-41a5-9365-34ef940a5362" providerId="ADAL" clId="{5C77EA75-0B69-48FA-B466-14BC7179338F}" dt="2025-12-30T12:41:33.986" v="212" actId="1076"/>
          <ac:spMkLst>
            <pc:docMk/>
            <pc:sldMk cId="1982939905" sldId="259"/>
            <ac:spMk id="24" creationId="{B0F5C2C6-E445-59DD-B2E9-735461E1D868}"/>
          </ac:spMkLst>
        </pc:spChg>
        <pc:picChg chg="del">
          <ac:chgData name="Uebos" userId="6520ef6d-df68-41a5-9365-34ef940a5362" providerId="ADAL" clId="{5C77EA75-0B69-48FA-B466-14BC7179338F}" dt="2025-12-30T12:36:49.889" v="113" actId="478"/>
          <ac:picMkLst>
            <pc:docMk/>
            <pc:sldMk cId="1982939905" sldId="259"/>
            <ac:picMk id="3" creationId="{D1418072-3C5E-6484-8503-966E12B0DEBE}"/>
          </ac:picMkLst>
        </pc:picChg>
        <pc:picChg chg="del">
          <ac:chgData name="Uebos" userId="6520ef6d-df68-41a5-9365-34ef940a5362" providerId="ADAL" clId="{5C77EA75-0B69-48FA-B466-14BC7179338F}" dt="2025-12-30T12:36:51.628" v="114" actId="478"/>
          <ac:picMkLst>
            <pc:docMk/>
            <pc:sldMk cId="1982939905" sldId="259"/>
            <ac:picMk id="9" creationId="{D30E29E7-A0CB-D385-23ED-67405B44F826}"/>
          </ac:picMkLst>
        </pc:picChg>
        <pc:picChg chg="add mod modCrop">
          <ac:chgData name="Uebos" userId="6520ef6d-df68-41a5-9365-34ef940a5362" providerId="ADAL" clId="{5C77EA75-0B69-48FA-B466-14BC7179338F}" dt="2025-12-30T12:40:52.899" v="203" actId="732"/>
          <ac:picMkLst>
            <pc:docMk/>
            <pc:sldMk cId="1982939905" sldId="259"/>
            <ac:picMk id="12" creationId="{FAE3729D-306D-7A14-FEDA-056E2CD96DC9}"/>
          </ac:picMkLst>
        </pc:picChg>
        <pc:cxnChg chg="add del mod">
          <ac:chgData name="Uebos" userId="6520ef6d-df68-41a5-9365-34ef940a5362" providerId="ADAL" clId="{5C77EA75-0B69-48FA-B466-14BC7179338F}" dt="2025-12-30T12:40:07.043" v="196" actId="478"/>
          <ac:cxnSpMkLst>
            <pc:docMk/>
            <pc:sldMk cId="1982939905" sldId="259"/>
            <ac:cxnSpMk id="16" creationId="{7FAD0E0A-4F00-3413-7D7F-F15E0DE413CA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76D5EA-A5CD-0212-F652-C3E6C0B720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B3B17E9-D30E-2857-62A8-F7331C0E6B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6ECB4D4-DAD8-93F6-4DFA-8336122FD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F8753-86A6-4BA9-9F9E-CE22680EECE3}" type="datetimeFigureOut">
              <a:rPr lang="es-ES" smtClean="0"/>
              <a:t>30/12/2025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A1E8AC-535D-5B44-CF60-70CE8E5D0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197852-4997-5CCF-4A92-4459094FB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323FC-4D06-46B8-B87D-651B849A8B4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8241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0EF35C-1B2E-5F24-0126-54DBCBB4E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6316B99-CD6D-4155-6BA6-650844471E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38C8F63-FA42-1D7C-3529-86F85D75F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F8753-86A6-4BA9-9F9E-CE22680EECE3}" type="datetimeFigureOut">
              <a:rPr lang="es-ES" smtClean="0"/>
              <a:t>30/12/2025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07A0D31-70A4-6256-1852-12838F95B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973AF5-9874-45F5-DB37-A453A8B9F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323FC-4D06-46B8-B87D-651B849A8B4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9463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32D1082-DE02-5DC8-38C9-9EF927CB1F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8C164AC-8D9A-3C5C-C5B3-1699360F5F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DC28646-9DC1-0273-6E5D-BB0247417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F8753-86A6-4BA9-9F9E-CE22680EECE3}" type="datetimeFigureOut">
              <a:rPr lang="es-ES" smtClean="0"/>
              <a:t>30/12/2025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7DB2A2A-CD22-9FF3-0506-24EB9096C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59FD31-5FAB-90C6-A4A2-D097FD386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323FC-4D06-46B8-B87D-651B849A8B4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8203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32D666-007F-5F32-94C6-890111D0A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64B014A-403B-6D9B-024A-1CBBD7D8FF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332A9D-2D19-D5DD-CB8E-3D06DF5B1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F8753-86A6-4BA9-9F9E-CE22680EECE3}" type="datetimeFigureOut">
              <a:rPr lang="es-ES" smtClean="0"/>
              <a:t>30/12/2025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6F83AFA-760D-CA66-9327-488F60208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0A20D08-2B0B-3E5C-D753-814D0BAFF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323FC-4D06-46B8-B87D-651B849A8B4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372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92157F-0318-7A56-662C-65988D8AD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5B0CFF2-F6EC-9728-0608-5EC87EA17B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224F96E-2987-5D33-018E-3061B24DF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F8753-86A6-4BA9-9F9E-CE22680EECE3}" type="datetimeFigureOut">
              <a:rPr lang="es-ES" smtClean="0"/>
              <a:t>30/12/2025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00FF2D8-17BF-B0F7-6FF5-1906BE910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851C34-1DD2-3DE1-F3BC-EB7FEC9E7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323FC-4D06-46B8-B87D-651B849A8B4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5249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E6F3AA-DFF1-899F-E4CA-31EDBFF0C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F195868-9E0D-D796-E2CB-83D64CB36D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D44AA30-7F1D-A393-DCA2-33684147B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3F280D4-E5BB-8BAF-43A3-EA208F814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F8753-86A6-4BA9-9F9E-CE22680EECE3}" type="datetimeFigureOut">
              <a:rPr lang="es-ES" smtClean="0"/>
              <a:t>30/12/2025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EDB2929-EBE9-5A7C-DAFF-4F3FB2BB1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1BEA642-2655-12C0-F2E0-68BB70F3F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323FC-4D06-46B8-B87D-651B849A8B4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6931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13CA7F-28EE-44AB-0C0B-A04C593ED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5BE633A-F9F5-521C-7637-81FBD9D9F1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79C56A8-B2B4-99E0-2AD3-C9D3B547C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051E0E8-E19E-AE79-AC60-38E5EECD5F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7222A05-152F-96D5-0C72-316983F420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71BF5E3-CCF1-22AE-1959-E1FD2EA9A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F8753-86A6-4BA9-9F9E-CE22680EECE3}" type="datetimeFigureOut">
              <a:rPr lang="es-ES" smtClean="0"/>
              <a:t>30/12/2025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ABA1B00-55E0-7F80-BB46-A744503EA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536F377-8BC0-2F09-17EA-C257335D2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323FC-4D06-46B8-B87D-651B849A8B4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4233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3A8F70-43DF-966B-A903-5E080C0E3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0A83D30-E2D4-BEFA-1BB1-F5C3582ED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F8753-86A6-4BA9-9F9E-CE22680EECE3}" type="datetimeFigureOut">
              <a:rPr lang="es-ES" smtClean="0"/>
              <a:t>30/12/2025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F3F2B25-9BCC-81C0-6928-0684BEB38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C1A62A7-3BE5-FCCB-DACA-6031B20B1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323FC-4D06-46B8-B87D-651B849A8B4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1564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0CAE3BC-0BB2-CD6E-8338-CE5AD4C94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F8753-86A6-4BA9-9F9E-CE22680EECE3}" type="datetimeFigureOut">
              <a:rPr lang="es-ES" smtClean="0"/>
              <a:t>30/12/2025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E36F297-B28D-8DEB-7244-6A1EC0CD1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E203392-EB05-A20A-01EB-30A1E242B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323FC-4D06-46B8-B87D-651B849A8B4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0276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9B99F5-AA89-DDE2-E2D6-31E1F4224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E3F6669-3F47-9AD0-FB57-9E1A8A10D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787F545-4BA3-9B51-5608-8B53592321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E8FF2F-95A2-E627-D9A7-BEA49F1D5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F8753-86A6-4BA9-9F9E-CE22680EECE3}" type="datetimeFigureOut">
              <a:rPr lang="es-ES" smtClean="0"/>
              <a:t>30/12/2025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DF41EF6-E7FC-23D4-A9F2-28E9A5679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401D72-14BD-3B56-96EC-7310DE515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323FC-4D06-46B8-B87D-651B849A8B4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2198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33520E-9E7A-6D1C-C7DE-658EACBF8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37D080-2607-C760-9928-D19697473C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0D607CF-3693-56F1-E1F0-15FE04C3C8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421187D-9729-6C01-792F-FB1B6F0A6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F8753-86A6-4BA9-9F9E-CE22680EECE3}" type="datetimeFigureOut">
              <a:rPr lang="es-ES" smtClean="0"/>
              <a:t>30/12/2025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57889B2-8FD0-1B7E-1FC1-515F094C2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4EC7DD1-FF72-4188-0DD2-69AB54B63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323FC-4D06-46B8-B87D-651B849A8B4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9341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9B2A99B-BEC0-A689-90E4-85FDAAED0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9E5716B-F662-6417-20E4-35C63D4DA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C41DC4A-5A30-EAE4-26B9-4AF4E452D1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F8753-86A6-4BA9-9F9E-CE22680EECE3}" type="datetimeFigureOut">
              <a:rPr lang="es-ES" smtClean="0"/>
              <a:t>30/12/2025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410C27-5443-1839-16A9-069B82808B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545105-EAB6-F5FF-1925-5393EF20E2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323FC-4D06-46B8-B87D-651B849A8B4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5251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811E41C-2444-8913-A1A9-4573CAB20D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402" y="-24414"/>
            <a:ext cx="12278804" cy="690682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EE2577D-E83A-E1B5-8905-6292008BE71F}"/>
              </a:ext>
            </a:extLst>
          </p:cNvPr>
          <p:cNvSpPr txBox="1"/>
          <p:nvPr/>
        </p:nvSpPr>
        <p:spPr>
          <a:xfrm>
            <a:off x="542924" y="5019675"/>
            <a:ext cx="56864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rgbClr val="F1EEE7"/>
                </a:solidFill>
                <a:latin typeface="Satoshi Black" pitchFamily="50" charset="0"/>
              </a:rPr>
              <a:t>Nuestro legado, nuestro compromiso.</a:t>
            </a:r>
          </a:p>
        </p:txBody>
      </p:sp>
    </p:spTree>
    <p:extLst>
      <p:ext uri="{BB962C8B-B14F-4D97-AF65-F5344CB8AC3E}">
        <p14:creationId xmlns:p14="http://schemas.microsoft.com/office/powerpoint/2010/main" val="3508697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5D1E281-69EC-55B6-B6F3-ADB014704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466" y="-82043"/>
            <a:ext cx="12480932" cy="702208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DDAA2620-F177-55E5-91EE-19A3987A9CEC}"/>
              </a:ext>
            </a:extLst>
          </p:cNvPr>
          <p:cNvSpPr txBox="1"/>
          <p:nvPr/>
        </p:nvSpPr>
        <p:spPr>
          <a:xfrm>
            <a:off x="136525" y="0"/>
            <a:ext cx="11842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3500" dirty="0">
                <a:solidFill>
                  <a:srgbClr val="0F2438"/>
                </a:solidFill>
                <a:latin typeface="Satoshi Black" pitchFamily="50" charset="0"/>
              </a:rPr>
              <a:t>0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50EF763-5252-1CD2-2220-CBE970F9E0F2}"/>
              </a:ext>
            </a:extLst>
          </p:cNvPr>
          <p:cNvSpPr txBox="1"/>
          <p:nvPr/>
        </p:nvSpPr>
        <p:spPr>
          <a:xfrm>
            <a:off x="136526" y="5681912"/>
            <a:ext cx="26502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>
                <a:solidFill>
                  <a:srgbClr val="0F2438"/>
                </a:solidFill>
                <a:latin typeface="Satoshi Black" pitchFamily="50" charset="0"/>
              </a:rPr>
              <a:t>Punto cero</a:t>
            </a:r>
          </a:p>
          <a:p>
            <a:r>
              <a:rPr lang="es-ES" sz="2800" dirty="0">
                <a:solidFill>
                  <a:srgbClr val="0F2438"/>
                </a:solidFill>
                <a:latin typeface="Satoshi Black" pitchFamily="50" charset="0"/>
              </a:rPr>
              <a:t>presentación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2303B69-E044-010F-1FA2-96061ADAC89F}"/>
              </a:ext>
            </a:extLst>
          </p:cNvPr>
          <p:cNvSpPr txBox="1"/>
          <p:nvPr/>
        </p:nvSpPr>
        <p:spPr>
          <a:xfrm>
            <a:off x="3445782" y="446275"/>
            <a:ext cx="54315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rgbClr val="F1EEE7"/>
                </a:solidFill>
                <a:latin typeface="Satoshi Black" pitchFamily="50" charset="0"/>
              </a:rPr>
              <a:t>Nuestro legado, nuestro compromiso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657F7B8C-6874-C038-7BDA-945834EA02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88" y="446275"/>
            <a:ext cx="544448" cy="407064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AE985AE3-A76A-3AF1-0A2D-FCA322AA917C}"/>
              </a:ext>
            </a:extLst>
          </p:cNvPr>
          <p:cNvSpPr txBox="1"/>
          <p:nvPr/>
        </p:nvSpPr>
        <p:spPr>
          <a:xfrm>
            <a:off x="3483882" y="2298032"/>
            <a:ext cx="84033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Lorem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ipsum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dolor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sit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amet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consectetur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adipiscing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elit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cras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nascetur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fermentum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,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consequat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luctus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proin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class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metus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dictum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dignissim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lectus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montes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penatibus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nibh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,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feugiat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est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risus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morbi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facilisis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aptent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eleifend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varius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aenean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.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Maecenas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nibh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nisl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cursus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luctus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ante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fames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quam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,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penatibus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fermentum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fringilla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odio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parturient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facilisis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,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rhoncus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pharetra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suspendisse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habitasse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consequat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mus. </a:t>
            </a:r>
          </a:p>
          <a:p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 </a:t>
            </a:r>
          </a:p>
          <a:p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Tortor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cursus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sagittis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integer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per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inceptos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aptent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curabitur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sapien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suspendisse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ornare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varius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diam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maecenas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fusce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,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turpis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iaculis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facilisis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proin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duis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eleifend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aliquet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non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penatibus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pretium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lobortis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euismod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conubia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. Porta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rutrum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est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luctus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nibh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 cum </a:t>
            </a:r>
            <a:r>
              <a:rPr lang="es-ES" dirty="0" err="1">
                <a:solidFill>
                  <a:srgbClr val="F1EEE7"/>
                </a:solidFill>
                <a:latin typeface="Satoshi" pitchFamily="50" charset="0"/>
              </a:rPr>
              <a:t>nisl</a:t>
            </a:r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4625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ED9988-2C51-414C-B0E6-9AA370600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460A990-85FB-79D4-5988-0D057BBA8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466" y="-82043"/>
            <a:ext cx="12480932" cy="702208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93EBA9AB-E0E7-D913-3BFD-68491901B8E7}"/>
              </a:ext>
            </a:extLst>
          </p:cNvPr>
          <p:cNvSpPr txBox="1"/>
          <p:nvPr/>
        </p:nvSpPr>
        <p:spPr>
          <a:xfrm>
            <a:off x="278566" y="1"/>
            <a:ext cx="11842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3500" dirty="0">
                <a:solidFill>
                  <a:srgbClr val="0F2438"/>
                </a:solidFill>
                <a:latin typeface="Satoshi Black" pitchFamily="50" charset="0"/>
              </a:rPr>
              <a:t>1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85EA17C-7E9C-9932-BC58-AF72C053D0EA}"/>
              </a:ext>
            </a:extLst>
          </p:cNvPr>
          <p:cNvSpPr txBox="1"/>
          <p:nvPr/>
        </p:nvSpPr>
        <p:spPr>
          <a:xfrm>
            <a:off x="136526" y="5681912"/>
            <a:ext cx="26502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>
                <a:solidFill>
                  <a:srgbClr val="0F2438"/>
                </a:solidFill>
                <a:latin typeface="Satoshi Black" pitchFamily="50" charset="0"/>
              </a:rPr>
              <a:t>Punto uno</a:t>
            </a:r>
          </a:p>
          <a:p>
            <a:r>
              <a:rPr lang="es-ES" sz="2800" dirty="0">
                <a:solidFill>
                  <a:srgbClr val="0F2438"/>
                </a:solidFill>
                <a:latin typeface="Satoshi Black" pitchFamily="50" charset="0"/>
              </a:rPr>
              <a:t>presentación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5F6C8E-DAD6-FEB5-741E-0B33BD082820}"/>
              </a:ext>
            </a:extLst>
          </p:cNvPr>
          <p:cNvSpPr txBox="1"/>
          <p:nvPr/>
        </p:nvSpPr>
        <p:spPr>
          <a:xfrm>
            <a:off x="3547382" y="1078171"/>
            <a:ext cx="2548618" cy="707886"/>
          </a:xfrm>
          <a:prstGeom prst="rect">
            <a:avLst/>
          </a:prstGeom>
          <a:solidFill>
            <a:srgbClr val="C1976C"/>
          </a:solidFill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rgbClr val="F1EEE7"/>
                </a:solidFill>
                <a:latin typeface="Satoshi Black" pitchFamily="50" charset="0"/>
              </a:rPr>
              <a:t>PALABRA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EDE1989-FAE3-1B7E-E103-AF7DE1DE0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1135198" y="446277"/>
            <a:ext cx="544448" cy="407064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2E10317B-E287-0DB8-FA5A-E3FB99D4E619}"/>
              </a:ext>
            </a:extLst>
          </p:cNvPr>
          <p:cNvSpPr txBox="1"/>
          <p:nvPr/>
        </p:nvSpPr>
        <p:spPr>
          <a:xfrm>
            <a:off x="3483882" y="313398"/>
            <a:ext cx="8403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F1EEE7"/>
                </a:solidFill>
                <a:latin typeface="Satoshi" pitchFamily="50" charset="0"/>
              </a:rPr>
              <a:t>Algunos puntos que queremos destacar: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4666333-38CE-6578-1290-935C19119F61}"/>
              </a:ext>
            </a:extLst>
          </p:cNvPr>
          <p:cNvSpPr txBox="1"/>
          <p:nvPr/>
        </p:nvSpPr>
        <p:spPr>
          <a:xfrm>
            <a:off x="3547381" y="2181498"/>
            <a:ext cx="3883933" cy="707886"/>
          </a:xfrm>
          <a:prstGeom prst="rect">
            <a:avLst/>
          </a:prstGeom>
          <a:solidFill>
            <a:srgbClr val="C1976C"/>
          </a:solidFill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rgbClr val="F1EEE7"/>
                </a:solidFill>
                <a:latin typeface="Satoshi Black" pitchFamily="50" charset="0"/>
              </a:rPr>
              <a:t>COMPROMISO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FC270A4-F82D-B4EA-036A-D164CDB9C074}"/>
              </a:ext>
            </a:extLst>
          </p:cNvPr>
          <p:cNvSpPr txBox="1"/>
          <p:nvPr/>
        </p:nvSpPr>
        <p:spPr>
          <a:xfrm>
            <a:off x="3547382" y="3260731"/>
            <a:ext cx="4798332" cy="707886"/>
          </a:xfrm>
          <a:prstGeom prst="rect">
            <a:avLst/>
          </a:prstGeom>
          <a:solidFill>
            <a:srgbClr val="C1976C"/>
          </a:solidFill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rgbClr val="F1EEE7"/>
                </a:solidFill>
                <a:latin typeface="Satoshi Black" pitchFamily="50" charset="0"/>
              </a:rPr>
              <a:t>RESPETO LEGADO</a:t>
            </a:r>
          </a:p>
        </p:txBody>
      </p:sp>
    </p:spTree>
    <p:extLst>
      <p:ext uri="{BB962C8B-B14F-4D97-AF65-F5344CB8AC3E}">
        <p14:creationId xmlns:p14="http://schemas.microsoft.com/office/powerpoint/2010/main" val="4237294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6AF6E-9067-0F9A-7686-054FA77F4B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FAE3729D-306D-7A14-FEDA-056E2CD96D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08"/>
          <a:stretch>
            <a:fillRect/>
          </a:stretch>
        </p:blipFill>
        <p:spPr>
          <a:xfrm>
            <a:off x="4277272" y="-180923"/>
            <a:ext cx="8079828" cy="7242163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BCF68FF5-3AED-9630-F93D-0BBD50225BBB}"/>
              </a:ext>
            </a:extLst>
          </p:cNvPr>
          <p:cNvSpPr/>
          <p:nvPr/>
        </p:nvSpPr>
        <p:spPr>
          <a:xfrm>
            <a:off x="-159657" y="-188686"/>
            <a:ext cx="5558971" cy="7344229"/>
          </a:xfrm>
          <a:prstGeom prst="rect">
            <a:avLst/>
          </a:prstGeom>
          <a:solidFill>
            <a:srgbClr val="F1EEE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C2B68C8-0EE1-336D-DBE7-D83443790E55}"/>
              </a:ext>
            </a:extLst>
          </p:cNvPr>
          <p:cNvSpPr txBox="1"/>
          <p:nvPr/>
        </p:nvSpPr>
        <p:spPr>
          <a:xfrm>
            <a:off x="209096" y="160604"/>
            <a:ext cx="47983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rgbClr val="0F2438"/>
                </a:solidFill>
                <a:latin typeface="Satoshi Black" pitchFamily="50" charset="0"/>
              </a:rPr>
              <a:t>Nuestro legado, nuestra palabra. 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6B80FDC-36D7-01C1-6065-5A2F77773552}"/>
              </a:ext>
            </a:extLst>
          </p:cNvPr>
          <p:cNvSpPr txBox="1"/>
          <p:nvPr/>
        </p:nvSpPr>
        <p:spPr>
          <a:xfrm>
            <a:off x="247196" y="1796542"/>
            <a:ext cx="47602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Lorem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ipsum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dolor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sit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amet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consectetur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adipiscing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elit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cras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nascetur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fermentum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,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consequat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luctus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proin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class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metus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dictum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dignissim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lectus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montes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penatibus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nibh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,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feugiat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est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risus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morbi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facilisis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aptent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eleifend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varius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aenean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.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Maecenas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nibh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nisl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cursus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luctus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ante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fames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quam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,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penatibus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fermentum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fringilla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odio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parturient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facilisis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,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rhoncus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pharetra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suspendisse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habitasse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</a:t>
            </a:r>
            <a:r>
              <a:rPr lang="es-ES" dirty="0" err="1">
                <a:solidFill>
                  <a:srgbClr val="0F2438"/>
                </a:solidFill>
                <a:latin typeface="Satoshi" pitchFamily="50" charset="0"/>
              </a:rPr>
              <a:t>consequat</a:t>
            </a:r>
            <a:r>
              <a:rPr lang="es-ES" dirty="0">
                <a:solidFill>
                  <a:srgbClr val="0F2438"/>
                </a:solidFill>
                <a:latin typeface="Satoshi" pitchFamily="50" charset="0"/>
              </a:rPr>
              <a:t> mus. 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AB50A137-3ACF-1A94-73D5-1C90208E53EC}"/>
              </a:ext>
            </a:extLst>
          </p:cNvPr>
          <p:cNvSpPr/>
          <p:nvPr/>
        </p:nvSpPr>
        <p:spPr>
          <a:xfrm>
            <a:off x="6792688" y="6812281"/>
            <a:ext cx="5965371" cy="45719"/>
          </a:xfrm>
          <a:prstGeom prst="rect">
            <a:avLst/>
          </a:prstGeom>
          <a:solidFill>
            <a:srgbClr val="C197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7D4C5E22-F590-BB1A-E93E-16FD8827BA79}"/>
              </a:ext>
            </a:extLst>
          </p:cNvPr>
          <p:cNvSpPr/>
          <p:nvPr/>
        </p:nvSpPr>
        <p:spPr>
          <a:xfrm>
            <a:off x="6945088" y="6586181"/>
            <a:ext cx="5965371" cy="45719"/>
          </a:xfrm>
          <a:prstGeom prst="rect">
            <a:avLst/>
          </a:prstGeom>
          <a:solidFill>
            <a:srgbClr val="C197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F4072DD8-60AC-B552-A092-93A38080809F}"/>
              </a:ext>
            </a:extLst>
          </p:cNvPr>
          <p:cNvSpPr/>
          <p:nvPr/>
        </p:nvSpPr>
        <p:spPr>
          <a:xfrm>
            <a:off x="7256238" y="6360081"/>
            <a:ext cx="5965371" cy="45719"/>
          </a:xfrm>
          <a:prstGeom prst="rect">
            <a:avLst/>
          </a:prstGeom>
          <a:solidFill>
            <a:srgbClr val="C197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47FF1379-3C3A-6AA0-E557-35BE1860A0E2}"/>
              </a:ext>
            </a:extLst>
          </p:cNvPr>
          <p:cNvSpPr/>
          <p:nvPr/>
        </p:nvSpPr>
        <p:spPr>
          <a:xfrm>
            <a:off x="7408638" y="6133981"/>
            <a:ext cx="5965371" cy="45719"/>
          </a:xfrm>
          <a:prstGeom prst="rect">
            <a:avLst/>
          </a:prstGeom>
          <a:solidFill>
            <a:srgbClr val="C197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79A57BC4-BFD5-CA21-2CE5-0C9437DBD025}"/>
              </a:ext>
            </a:extLst>
          </p:cNvPr>
          <p:cNvSpPr/>
          <p:nvPr/>
        </p:nvSpPr>
        <p:spPr>
          <a:xfrm>
            <a:off x="7713438" y="5885022"/>
            <a:ext cx="5965371" cy="45719"/>
          </a:xfrm>
          <a:prstGeom prst="rect">
            <a:avLst/>
          </a:prstGeom>
          <a:solidFill>
            <a:srgbClr val="C197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6707340C-9D12-9EA9-719B-6908D12094A8}"/>
              </a:ext>
            </a:extLst>
          </p:cNvPr>
          <p:cNvSpPr/>
          <p:nvPr/>
        </p:nvSpPr>
        <p:spPr>
          <a:xfrm>
            <a:off x="7865838" y="5658922"/>
            <a:ext cx="5965371" cy="45719"/>
          </a:xfrm>
          <a:prstGeom prst="rect">
            <a:avLst/>
          </a:prstGeom>
          <a:solidFill>
            <a:srgbClr val="C197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150AAB6B-7FD2-0CE5-C87D-9B5A8FC4FC6A}"/>
              </a:ext>
            </a:extLst>
          </p:cNvPr>
          <p:cNvSpPr/>
          <p:nvPr/>
        </p:nvSpPr>
        <p:spPr>
          <a:xfrm>
            <a:off x="8164288" y="5432822"/>
            <a:ext cx="5965371" cy="45719"/>
          </a:xfrm>
          <a:prstGeom prst="rect">
            <a:avLst/>
          </a:prstGeom>
          <a:solidFill>
            <a:srgbClr val="C197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B0F5C2C6-E445-59DD-B2E9-735461E1D868}"/>
              </a:ext>
            </a:extLst>
          </p:cNvPr>
          <p:cNvSpPr/>
          <p:nvPr/>
        </p:nvSpPr>
        <p:spPr>
          <a:xfrm>
            <a:off x="8316688" y="5206722"/>
            <a:ext cx="5965371" cy="45719"/>
          </a:xfrm>
          <a:prstGeom prst="rect">
            <a:avLst/>
          </a:prstGeom>
          <a:solidFill>
            <a:srgbClr val="C197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829399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A78095B00861E45BB240A06573EFF39" ma:contentTypeVersion="16" ma:contentTypeDescription="Crear nuevo documento." ma:contentTypeScope="" ma:versionID="475eccb1bdd2f2d75418975dca06073e">
  <xsd:schema xmlns:xsd="http://www.w3.org/2001/XMLSchema" xmlns:xs="http://www.w3.org/2001/XMLSchema" xmlns:p="http://schemas.microsoft.com/office/2006/metadata/properties" xmlns:ns2="cbff6f56-5b97-47dc-a670-3659bb55ff22" xmlns:ns3="44a31a96-be97-4775-850d-fd25d9787340" targetNamespace="http://schemas.microsoft.com/office/2006/metadata/properties" ma:root="true" ma:fieldsID="3d32c6fd99b436629b62586ce3500740" ns2:_="" ns3:_="">
    <xsd:import namespace="cbff6f56-5b97-47dc-a670-3659bb55ff22"/>
    <xsd:import namespace="44a31a96-be97-4775-850d-fd25d978734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ff6f56-5b97-47dc-a670-3659bb55ff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841937ca-43ea-4c5e-bc6b-b78d9ab89a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a31a96-be97-4775-850d-fd25d978734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90a8d586-071b-495f-a0ca-5cca872f57d2}" ma:internalName="TaxCatchAll" ma:showField="CatchAllData" ma:web="44a31a96-be97-4775-850d-fd25d978734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bff6f56-5b97-47dc-a670-3659bb55ff22">
      <Terms xmlns="http://schemas.microsoft.com/office/infopath/2007/PartnerControls"/>
    </lcf76f155ced4ddcb4097134ff3c332f>
    <TaxCatchAll xmlns="44a31a96-be97-4775-850d-fd25d9787340" xsi:nil="true"/>
  </documentManagement>
</p:properties>
</file>

<file path=customXml/itemProps1.xml><?xml version="1.0" encoding="utf-8"?>
<ds:datastoreItem xmlns:ds="http://schemas.openxmlformats.org/officeDocument/2006/customXml" ds:itemID="{EFDF53A2-C867-4FD0-92D4-112293CB8EB5}"/>
</file>

<file path=customXml/itemProps2.xml><?xml version="1.0" encoding="utf-8"?>
<ds:datastoreItem xmlns:ds="http://schemas.openxmlformats.org/officeDocument/2006/customXml" ds:itemID="{CC5FEEC9-25D8-46F4-BA07-304F226876DB}"/>
</file>

<file path=customXml/itemProps3.xml><?xml version="1.0" encoding="utf-8"?>
<ds:datastoreItem xmlns:ds="http://schemas.openxmlformats.org/officeDocument/2006/customXml" ds:itemID="{1F8BF33D-2ED0-47F8-A3F2-DA6A6BB82DF8}"/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188</Words>
  <Application>Microsoft Office PowerPoint</Application>
  <PresentationFormat>Panorámica</PresentationFormat>
  <Paragraphs>17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Satoshi</vt:lpstr>
      <vt:lpstr>Satoshi Black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Uebos</dc:creator>
  <cp:lastModifiedBy>Uebos</cp:lastModifiedBy>
  <cp:revision>1</cp:revision>
  <dcterms:created xsi:type="dcterms:W3CDTF">2025-12-30T12:32:26Z</dcterms:created>
  <dcterms:modified xsi:type="dcterms:W3CDTF">2025-12-30T12:41:43Z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0x0101003A78095B00861E45BB240A06573EFF39</vt:lpwstr>
  </property>
</Properties>
</file>